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6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32EFBF5-EA27-4EC7-BD7A-FB9F42833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93D3EFA1-FA04-46CB-AD8E-AC231FF61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9C21E48-1CFE-4521-A416-D01061C1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123EBD0-C1D6-4DC8-803E-C57D997B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AC4E7017-A43C-40CC-9B4D-36E67C5F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63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6E91647-3155-4C28-9EB9-B978865F0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EB25CC8D-4038-4E11-B6FF-D3136D5FD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AFFC15D2-EE7C-4A60-A407-DC31DE6E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50F6FFD-6B13-4303-8AC1-212A07CD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5E3F97A-ABCA-44A4-A3F0-FF2CD382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844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9273D8F7-32CF-4D77-9D25-34FDE2E4B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1C13B528-FDD3-4D8F-AFDE-B6D8FF672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1392BF88-9A82-40CD-BDC2-5FE5C6F2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8268E0E4-88E4-4B14-A5FB-229B2D24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BF92349F-561A-4AD9-84B5-A4528555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79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1D44075-FBFE-466F-B078-858F3B85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B18ED1C-B974-46F9-8642-FD62B727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65BB2833-FB63-4841-B2A2-F4377EDC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EAB757F-4295-47AD-AD7D-867A04B0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1B32A981-473A-4696-98D3-C3BABC59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74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20F5EE1-FDA7-4F36-AE44-571C1E3E0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C345BF69-FD10-471A-B58C-1F10E1F01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EC7AF87-DA22-4584-8AD5-88CCA9772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2F6006D-9325-4A59-8DF7-F7FE5A9D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CD9E76F2-DFDD-411F-A269-75B3E6BD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19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289FDC0-9340-4F96-99E6-6457DB204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38E1906-1BF7-4A56-B03C-F9982D95B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CF007CD2-5837-4375-849D-B45D435F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034C23B4-8FDD-40ED-AD44-4097AF31A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95BD2C08-32DA-4C8C-8F31-13FF845D2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6AD64499-D46F-4B1C-97BE-77672CB9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496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D9F1961-47A5-473D-92B0-009AAE23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FBED6853-8ED6-4C54-81A7-86C098C4D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82029A02-7788-4E60-8A65-3193DF74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6741330A-CD50-4CD2-B51C-4FD120283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BCD934D3-057B-4C73-808B-F7E829957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5FB2F405-5923-40CF-B702-C492B637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D046CCA6-3F06-47D7-B053-14D3735E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5F1E10E2-638C-4DC3-8DB8-628D527FD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37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C9A517A-1DDE-4A29-9C3A-48CEC7F97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00FCEFA5-6AC7-4B69-95F1-5E908FE5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31030FF3-3486-437C-8A9D-DB10C9B6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F6AAE93E-58DE-4ABA-BBC4-C49F48AA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50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ED3A4DE9-1924-4A9A-BFBD-9F7E1FF61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00CFA002-35EB-4B83-99E6-535A3E605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DFDE601F-B47E-4246-8281-2B0AA71E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56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73D45E2-4424-4C4F-93C8-024B65987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DB1A94C-5751-4831-BC25-9D476ABBB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494C170A-7005-42D5-AAB1-FE401B01E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E818CAB0-41D9-4C02-B799-85BCEA18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49C2C713-94EE-4A78-8A0D-CF2981CB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D5206CB9-CBD8-45DE-B26F-CAE7802D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35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909616C-CF60-4C30-961F-018093B46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1EE1F7CB-B98E-4E4A-998E-71D71B908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B056671-846B-49F6-897C-BF53727D5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1F550DAF-70CF-41A8-8CAB-E0277BCE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51EA114E-2B4F-4DCA-8375-6886F02F3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C1E542AA-BCDC-4C20-BC69-43469353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938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0FB91D58-777E-4372-AA7F-E2751FA50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AD5190EF-8EED-4B93-A945-53DC6AB67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514F59F-891A-4A83-B0CF-F57D55631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AA575-33DC-4BC3-B889-762B580B1303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759C6FF-5603-41D9-B5B3-C0529260F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D28D14B3-7625-4193-990E-48DD8D714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CE42-7995-4F96-A2E4-16CA437E7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64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oi.socialstyrelsen.se/riktlinjer/nationella-riktlinjer-for-vard-och-omsorg-vid-demenssjukd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C752EA0-AC1F-4F07-BBA2-0FE2F9A3C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Frågor från KPR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B40F76EF-34F7-4462-84D4-947B88F11B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Oktober 2017</a:t>
            </a:r>
          </a:p>
        </p:txBody>
      </p:sp>
    </p:spTree>
    <p:extLst>
      <p:ext uri="{BB962C8B-B14F-4D97-AF65-F5344CB8AC3E}">
        <p14:creationId xmlns:p14="http://schemas.microsoft.com/office/powerpoint/2010/main" val="368152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CD69CD-E6EA-4DF6-BE19-B248FDE9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Lite om……………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5643BD1-1755-4D1B-A02A-FB73BC2BB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Korttidsboendet hur fungerar det?</a:t>
            </a:r>
          </a:p>
          <a:p>
            <a:r>
              <a:rPr lang="sv-SE" dirty="0"/>
              <a:t>Dagverksamhet utökad, finns det kvar och hur fungerar det?</a:t>
            </a:r>
          </a:p>
          <a:p>
            <a:r>
              <a:rPr lang="sv-SE" dirty="0"/>
              <a:t>Samverkan kommun-landsting, hur har sommaren varit?</a:t>
            </a:r>
          </a:p>
          <a:p>
            <a:r>
              <a:rPr lang="sv-SE" dirty="0"/>
              <a:t>75-års brevet i vilket omvårdnadsförvaltningen informerar om sin verksamhet, hur är responsen?</a:t>
            </a:r>
          </a:p>
          <a:p>
            <a:r>
              <a:rPr lang="sv-SE" dirty="0"/>
              <a:t>Vill ha uppdaterad information gällande demensvården, sjuksköterskor, demensteam och frågan om koordinator. Ny nationella riktlinjer följs de i kommunen?</a:t>
            </a:r>
          </a:p>
          <a:p>
            <a:r>
              <a:rPr lang="sv-SE" dirty="0"/>
              <a:t>Läkemedelsfrågor, hur jobbar kommunen med det?</a:t>
            </a:r>
          </a:p>
        </p:txBody>
      </p:sp>
    </p:spTree>
    <p:extLst>
      <p:ext uri="{BB962C8B-B14F-4D97-AF65-F5344CB8AC3E}">
        <p14:creationId xmlns:p14="http://schemas.microsoft.com/office/powerpoint/2010/main" val="27541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0340801-73E9-40C0-B136-F147987D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Korttidsplats – vad är det?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A64B016-5D5F-46DD-B228-34B48A71F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tillfällig plats med heldygnsomsorg som erbjuds efter </a:t>
            </a:r>
            <a:r>
              <a:rPr lang="sv-SE" dirty="0" err="1"/>
              <a:t>behovbedömning</a:t>
            </a:r>
            <a:r>
              <a:rPr lang="sv-SE" dirty="0"/>
              <a:t> för:</a:t>
            </a:r>
          </a:p>
          <a:p>
            <a:r>
              <a:rPr lang="sv-SE" dirty="0"/>
              <a:t>Återhämning efter sjukhusvistelse</a:t>
            </a:r>
          </a:p>
          <a:p>
            <a:r>
              <a:rPr lang="sv-SE" dirty="0"/>
              <a:t>Ohållbar hemsituation</a:t>
            </a:r>
          </a:p>
          <a:p>
            <a:r>
              <a:rPr lang="sv-SE" dirty="0"/>
              <a:t>Avlösning</a:t>
            </a:r>
          </a:p>
          <a:p>
            <a:r>
              <a:rPr lang="sv-SE" dirty="0"/>
              <a:t>Växelvård</a:t>
            </a:r>
          </a:p>
          <a:p>
            <a:r>
              <a:rPr lang="sv-SE" dirty="0"/>
              <a:t>Behov av tillfällig bostad i avvaktan på bostadsanpassning</a:t>
            </a:r>
          </a:p>
          <a:p>
            <a:r>
              <a:rPr lang="sv-SE" dirty="0"/>
              <a:t>Palliativ vård</a:t>
            </a:r>
          </a:p>
        </p:txBody>
      </p:sp>
    </p:spTree>
    <p:extLst>
      <p:ext uri="{BB962C8B-B14F-4D97-AF65-F5344CB8AC3E}">
        <p14:creationId xmlns:p14="http://schemas.microsoft.com/office/powerpoint/2010/main" val="58707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F985462-8E38-4767-B891-ABE3772F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Dagverksamhet – hur ser den ut?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C0E9F79-F0DD-4EE8-8A3C-B1C5F1A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Omnämns i socialtjänstlagen som en insats.</a:t>
            </a:r>
          </a:p>
          <a:p>
            <a:r>
              <a:rPr lang="sv-SE" dirty="0"/>
              <a:t>Kom in i den kommunala verksamheten i samband med ÄDEL- reformen 1992.</a:t>
            </a:r>
          </a:p>
          <a:p>
            <a:r>
              <a:rPr lang="sv-SE" dirty="0"/>
              <a:t>Bedrivs på fyra platser; Grycksbo, Lustigknopp, Slussen och Korsnäs.</a:t>
            </a:r>
          </a:p>
          <a:p>
            <a:r>
              <a:rPr lang="sv-SE" dirty="0"/>
              <a:t>Huvudsakligen för personer med demenssjukdom.</a:t>
            </a:r>
          </a:p>
          <a:p>
            <a:r>
              <a:rPr lang="sv-SE" dirty="0"/>
              <a:t>Öppet mellan 9 – 16, måndag – fredag.</a:t>
            </a:r>
          </a:p>
          <a:p>
            <a:r>
              <a:rPr lang="sv-SE" dirty="0"/>
              <a:t>Kostnad 77 kr/dag för lunch och fika</a:t>
            </a:r>
          </a:p>
          <a:p>
            <a:r>
              <a:rPr lang="sv-SE" dirty="0"/>
              <a:t>Tillkommer kostnad för resa motsvarande arbetsresa. (20 – 45 kr)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200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38125E3-6D2E-4220-A963-69D7B154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Samverkan kommun – landsting.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055BA7B-4C6A-4674-B831-09B1F7827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Regionalt - lokalt</a:t>
            </a:r>
          </a:p>
          <a:p>
            <a:r>
              <a:rPr lang="sv-SE" dirty="0"/>
              <a:t>Politik – verksamhet</a:t>
            </a:r>
          </a:p>
          <a:p>
            <a:r>
              <a:rPr lang="sv-SE" dirty="0"/>
              <a:t>För grupper och enskilda</a:t>
            </a:r>
          </a:p>
          <a:p>
            <a:r>
              <a:rPr lang="sv-SE" dirty="0"/>
              <a:t>Nationellt – SKL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926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7C9DA95-8B5E-4A12-9E14-F65F6B88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Förebyggande hembesök – hur fungerar det?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19152FB-FFC7-46DB-BE52-97653F49B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Erbjudande till 75+ som inte har insatser idag.</a:t>
            </a:r>
          </a:p>
          <a:p>
            <a:r>
              <a:rPr lang="sv-SE" dirty="0"/>
              <a:t>Utskick 1 gång per år.</a:t>
            </a:r>
          </a:p>
          <a:p>
            <a:r>
              <a:rPr lang="sv-SE" dirty="0"/>
              <a:t>Förebyggande och främjande ansats.</a:t>
            </a:r>
          </a:p>
          <a:p>
            <a:r>
              <a:rPr lang="sv-SE" dirty="0"/>
              <a:t>Vilken hjälp finns när jag behöver det?</a:t>
            </a:r>
          </a:p>
          <a:p>
            <a:r>
              <a:rPr lang="sv-SE" dirty="0"/>
              <a:t>Hur förebygger jag fall och brand?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824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72D194E-E89B-4A81-99E0-2E029845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Demensvården – hur fungerar den?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39A26FB-CA17-4973-8EDE-95810F8C8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Sjuksköterskor; en utbildad Silviasjuksköterska, fortsatt satsning på att stödja specialistutbildning,</a:t>
            </a:r>
          </a:p>
          <a:p>
            <a:r>
              <a:rPr lang="sv-SE" dirty="0"/>
              <a:t>Demensteam; Silviasjuksköterska, biståndshandläggare, arbetsterapeut, anhörigkurator, undersköterska. Stöd till verksamheter och enskilda.</a:t>
            </a:r>
          </a:p>
          <a:p>
            <a:r>
              <a:rPr lang="sv-SE" dirty="0"/>
              <a:t>Frågan om koordinator?</a:t>
            </a:r>
          </a:p>
          <a:p>
            <a:r>
              <a:rPr lang="sv-SE" dirty="0"/>
              <a:t>Nya nationella riktlinjer - följs de i kommunen ?</a:t>
            </a:r>
          </a:p>
          <a:p>
            <a:pPr marL="0" indent="0">
              <a:buNone/>
            </a:pPr>
            <a:r>
              <a:rPr lang="sv-SE" dirty="0"/>
              <a:t>   </a:t>
            </a:r>
            <a:r>
              <a:rPr lang="sv-SE" dirty="0">
                <a:hlinkClick r:id="rId2"/>
              </a:rPr>
              <a:t>https://roi.socialstyrelsen.se/riktlinjer/nationella-riktlinjer-for-vard-och-omsorg-vid-demenssjukdom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703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8BABB4D-4104-402B-BC3F-D80B0F8B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Läkemedelsfrågor – hur jobbar kommunen?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5BA48A46-373E-458C-83D5-2B366B2D6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Läkemedel är i första hand en landstingsfråga</a:t>
            </a:r>
          </a:p>
          <a:p>
            <a:r>
              <a:rPr lang="sv-SE" dirty="0"/>
              <a:t>Egenvårdsbedömning</a:t>
            </a:r>
          </a:p>
          <a:p>
            <a:r>
              <a:rPr lang="sv-SE" dirty="0"/>
              <a:t>Läkemedelsgenomgång för 75+ som </a:t>
            </a:r>
            <a:r>
              <a:rPr lang="sv-SE"/>
              <a:t>har 5 läkemedel </a:t>
            </a:r>
            <a:r>
              <a:rPr lang="sv-SE" dirty="0"/>
              <a:t>eller mer.</a:t>
            </a:r>
          </a:p>
          <a:p>
            <a:r>
              <a:rPr lang="sv-SE" dirty="0"/>
              <a:t>Säkerställer att personer som omfattas av den kommunala hälso- och sjukvården får läkemedel på det sätt som förskrivits och att hanteringen är patientsäker.</a:t>
            </a:r>
          </a:p>
          <a:p>
            <a:r>
              <a:rPr lang="sv-SE" dirty="0"/>
              <a:t>Bevakar att läkemedelsgenomgångar genomförs i vård- och omsorgsboende.</a:t>
            </a:r>
          </a:p>
          <a:p>
            <a:r>
              <a:rPr lang="sv-SE" dirty="0"/>
              <a:t>Hjälper till att hämta ut och distribuera läkemedel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789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698A7EB-98F4-4667-85BD-2E01181E4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Grunden – Socialtjänstlagens portalparagraf: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AC617CA-CAC7-4331-BEE9-BD977366B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Samhällets socialtjänst skall på demokratins och solidaritetens grund främja människornas</a:t>
            </a:r>
          </a:p>
          <a:p>
            <a:pPr marL="0" indent="0">
              <a:buNone/>
            </a:pPr>
            <a:r>
              <a:rPr lang="sv-SE" dirty="0"/>
              <a:t>- ekonomiska och sociala trygghet,</a:t>
            </a:r>
          </a:p>
          <a:p>
            <a:pPr marL="0" indent="0">
              <a:buNone/>
            </a:pPr>
            <a:r>
              <a:rPr lang="sv-SE" dirty="0"/>
              <a:t>- jämlikhet i levnadsvillkor,</a:t>
            </a:r>
          </a:p>
          <a:p>
            <a:pPr marL="0" indent="0">
              <a:buNone/>
            </a:pPr>
            <a:r>
              <a:rPr lang="sv-SE" dirty="0"/>
              <a:t>- aktiva deltagande i samhällslivet.</a:t>
            </a:r>
          </a:p>
          <a:p>
            <a:pPr marL="0" indent="0">
              <a:buNone/>
            </a:pPr>
            <a:r>
              <a:rPr lang="sv-SE" dirty="0"/>
              <a:t>Socialtjänsten skall under hänsynstagande till människans ansvar för sin och andras sociala situation inriktas på att frigöra och utveckla enskildas och gruppers egna resurser.</a:t>
            </a:r>
          </a:p>
          <a:p>
            <a:pPr marL="0" indent="0">
              <a:buNone/>
            </a:pPr>
            <a:r>
              <a:rPr lang="sv-SE" dirty="0"/>
              <a:t>Verksamheten skall bygga på respekt för människornas självbestämmanderätt och integritet.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849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436</Words>
  <Application>Microsoft Office PowerPoint</Application>
  <PresentationFormat>Anpassad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Frågor från KPR</vt:lpstr>
      <vt:lpstr>Lite om……………</vt:lpstr>
      <vt:lpstr>Korttidsplats – vad är det?</vt:lpstr>
      <vt:lpstr>Dagverksamhet – hur ser den ut?</vt:lpstr>
      <vt:lpstr>Samverkan kommun – landsting.</vt:lpstr>
      <vt:lpstr>Förebyggande hembesök – hur fungerar det?</vt:lpstr>
      <vt:lpstr>Demensvården – hur fungerar den?</vt:lpstr>
      <vt:lpstr>Läkemedelsfrågor – hur jobbar kommunen?</vt:lpstr>
      <vt:lpstr>Grunden – Socialtjänstlagens portalparagraf: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Frågor från KPR</dc:title>
  <dc:creator>Jonas Hampus</dc:creator>
  <cp:lastModifiedBy>Karin  Aldskogius</cp:lastModifiedBy>
  <cp:revision>12</cp:revision>
  <dcterms:created xsi:type="dcterms:W3CDTF">2017-10-02T09:15:44Z</dcterms:created>
  <dcterms:modified xsi:type="dcterms:W3CDTF">2017-10-16T13:32:56Z</dcterms:modified>
</cp:coreProperties>
</file>